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3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76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73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04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810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07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5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2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0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5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40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05DA4-3926-427D-ACF4-4B7F5832B4FA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7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hyperlink" Target="https://www.youtube.com/watch?v=bb-DKKRN4o8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hyperlink" Target="https://www.bbc.co.uk/cbbc/findoutmore/blue-peter-apply-for-a-book-badge" TargetMode="Externa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558CCA9-D362-420E-BFB3-375B8C45365A}"/>
              </a:ext>
            </a:extLst>
          </p:cNvPr>
          <p:cNvSpPr txBox="1"/>
          <p:nvPr/>
        </p:nvSpPr>
        <p:spPr>
          <a:xfrm>
            <a:off x="4059936" y="7484530"/>
            <a:ext cx="2639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/>
              <a:t>New tier 3 vocabulary!</a:t>
            </a:r>
            <a:endParaRPr lang="en-GB" b="1" u="sng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1B2A9E-8817-4387-94E2-15958D15C402}"/>
              </a:ext>
            </a:extLst>
          </p:cNvPr>
          <p:cNvSpPr txBox="1"/>
          <p:nvPr/>
        </p:nvSpPr>
        <p:spPr>
          <a:xfrm>
            <a:off x="3505200" y="76200"/>
            <a:ext cx="3284220" cy="25853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9959B-ADA6-48C6-BC47-841D17DA9FD8}"/>
              </a:ext>
            </a:extLst>
          </p:cNvPr>
          <p:cNvSpPr txBox="1"/>
          <p:nvPr/>
        </p:nvSpPr>
        <p:spPr>
          <a:xfrm>
            <a:off x="4114800" y="7457901"/>
            <a:ext cx="2584785" cy="977191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sz="1400" dirty="0"/>
          </a:p>
          <a:p>
            <a:r>
              <a:rPr lang="en-GB" sz="1050" dirty="0"/>
              <a:t>Can you create a definition for these words?</a:t>
            </a:r>
          </a:p>
          <a:p>
            <a:pPr algn="ctr"/>
            <a:r>
              <a:rPr lang="en-GB" sz="1100" dirty="0">
                <a:solidFill>
                  <a:srgbClr val="FF0000"/>
                </a:solidFill>
              </a:rPr>
              <a:t>incredible, breath-taking, elegant, intricate, charming, quaint, talented, overwhelming, magnificent, magical</a:t>
            </a:r>
            <a:endParaRPr lang="en-GB" sz="1200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1CE3C5-8AC8-4C5E-ADC0-AB77D47BE995}"/>
              </a:ext>
            </a:extLst>
          </p:cNvPr>
          <p:cNvSpPr txBox="1"/>
          <p:nvPr/>
        </p:nvSpPr>
        <p:spPr>
          <a:xfrm>
            <a:off x="68580" y="76200"/>
            <a:ext cx="3284220" cy="25853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3BF71F-B892-4B96-AE9D-66A06649AC19}"/>
              </a:ext>
            </a:extLst>
          </p:cNvPr>
          <p:cNvSpPr txBox="1"/>
          <p:nvPr/>
        </p:nvSpPr>
        <p:spPr>
          <a:xfrm>
            <a:off x="3505200" y="76200"/>
            <a:ext cx="3284220" cy="24929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300" dirty="0"/>
              <a:t>This page is a bank of ideas and resources to help you and your child get a head start before we begin our new topic, </a:t>
            </a:r>
            <a:r>
              <a:rPr lang="en-GB" sz="1300" i="1" dirty="0"/>
              <a:t>Fantastique France </a:t>
            </a:r>
            <a:r>
              <a:rPr lang="en-GB" sz="1300" dirty="0"/>
              <a:t>in Spring 1. </a:t>
            </a:r>
          </a:p>
          <a:p>
            <a:pPr algn="ctr"/>
            <a:endParaRPr lang="en-GB" sz="1300" dirty="0"/>
          </a:p>
          <a:p>
            <a:pPr algn="ctr"/>
            <a:r>
              <a:rPr lang="en-GB" sz="1300" dirty="0"/>
              <a:t>From simple activities and interesting reads to places you could visit or things to watch together, these suggestions are designed to spark curiosity and excitement. It’s a great way to ease into the topic and start making connections at home before we dive in at school. Have fun exploring!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8BD4EB-BBB1-4C1A-A801-9428AFBC630F}"/>
              </a:ext>
            </a:extLst>
          </p:cNvPr>
          <p:cNvSpPr/>
          <p:nvPr/>
        </p:nvSpPr>
        <p:spPr>
          <a:xfrm rot="20953405">
            <a:off x="58935" y="2843861"/>
            <a:ext cx="2993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Things to watch!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FA3C474-4DF3-4486-9985-73136771BF7D}"/>
              </a:ext>
            </a:extLst>
          </p:cNvPr>
          <p:cNvSpPr/>
          <p:nvPr/>
        </p:nvSpPr>
        <p:spPr>
          <a:xfrm rot="20854722">
            <a:off x="299414" y="3360369"/>
            <a:ext cx="3030040" cy="914973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Ratatouille (Disney+)</a:t>
            </a:r>
          </a:p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The Hunchback of Notre Dame (Disney)</a:t>
            </a:r>
          </a:p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The </a:t>
            </a:r>
            <a:r>
              <a:rPr lang="en-GB" sz="1050" dirty="0" err="1">
                <a:solidFill>
                  <a:srgbClr val="00B0F0"/>
                </a:solidFill>
                <a:latin typeface="Museo Sans Cyrl 700" panose="02000000000000000000" pitchFamily="50" charset="0"/>
              </a:rPr>
              <a:t>Aristocats</a:t>
            </a:r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 (Disney)</a:t>
            </a:r>
          </a:p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  <a:hlinkClick r:id="rId2"/>
              </a:rPr>
              <a:t>Les Champs-Elysées</a:t>
            </a:r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 (Link)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ACDC65-6C49-4C6C-A032-2E7D14E7579A}"/>
              </a:ext>
            </a:extLst>
          </p:cNvPr>
          <p:cNvSpPr/>
          <p:nvPr/>
        </p:nvSpPr>
        <p:spPr>
          <a:xfrm rot="600354">
            <a:off x="3977859" y="2824769"/>
            <a:ext cx="23389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Step inside…</a:t>
            </a:r>
            <a:endParaRPr lang="en-US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32" name="Picture 8" descr="Sora, by OverDrive Education ...">
            <a:extLst>
              <a:ext uri="{FF2B5EF4-FFF2-40B4-BE49-F238E27FC236}">
                <a16:creationId xmlns:a16="http://schemas.microsoft.com/office/drawing/2014/main" id="{8E355DFF-394B-4294-B00F-EA8ADEDCA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731" y="5819119"/>
            <a:ext cx="36933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025F743-682A-4434-BEF2-E8F57F9A6D75}"/>
              </a:ext>
            </a:extLst>
          </p:cNvPr>
          <p:cNvSpPr txBox="1"/>
          <p:nvPr/>
        </p:nvSpPr>
        <p:spPr>
          <a:xfrm>
            <a:off x="68580" y="5819119"/>
            <a:ext cx="28035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/>
              <a:t>Find me on SORA!</a:t>
            </a:r>
            <a:endParaRPr lang="en-GB" b="1" u="sng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44EC4EC-E855-40EB-A33C-C701A162C129}"/>
              </a:ext>
            </a:extLst>
          </p:cNvPr>
          <p:cNvSpPr txBox="1"/>
          <p:nvPr/>
        </p:nvSpPr>
        <p:spPr>
          <a:xfrm>
            <a:off x="68580" y="8359423"/>
            <a:ext cx="6637019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⭐ </a:t>
            </a:r>
            <a:r>
              <a:rPr lang="en-GB" sz="1050" b="1" u="sng" dirty="0"/>
              <a:t>How to Get a Blue Peter Reading Badge: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Read at least 3 books of your choice – they can be fiction, non-fiction, poetry or even graphic novels!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Write about them – say what you liked, who your favourite characters were, or what you learned. (Just a few sentences is fine).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Send your form to Blue Peter – either by post or by uploading it to the BBC website (you’ll need a grown-up to help with this part).</a:t>
            </a:r>
            <a:br>
              <a:rPr lang="en-GB" sz="1050" dirty="0"/>
            </a:br>
            <a:r>
              <a:rPr lang="en-GB" sz="1050" dirty="0"/>
              <a:t>🔗 Apply online or find full instructions here: Blue Peter - </a:t>
            </a:r>
            <a:r>
              <a:rPr lang="en-GB" sz="1050" dirty="0">
                <a:hlinkClick r:id="rId4"/>
              </a:rPr>
              <a:t>https://www.bbc.co.uk/cbbc/findoutmore/blue-peter-apply-for-a-book-badge</a:t>
            </a:r>
            <a:endParaRPr lang="en-GB" sz="1050" dirty="0"/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Once your application is approved, your child will receive their very own </a:t>
            </a:r>
            <a:r>
              <a:rPr lang="en-GB" sz="1050" b="1" dirty="0"/>
              <a:t>Reading Badge</a:t>
            </a:r>
            <a:r>
              <a:rPr lang="en-GB" sz="1050" dirty="0"/>
              <a:t> in the post!</a:t>
            </a:r>
          </a:p>
        </p:txBody>
      </p:sp>
      <p:pic>
        <p:nvPicPr>
          <p:cNvPr id="1034" name="Picture 10" descr="The Blue Peter Book Badge designed by sir quentin blake.">
            <a:extLst>
              <a:ext uri="{FF2B5EF4-FFF2-40B4-BE49-F238E27FC236}">
                <a16:creationId xmlns:a16="http://schemas.microsoft.com/office/drawing/2014/main" id="{92103C35-ADC8-4ED2-87BE-07D1845A2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" y="7411634"/>
            <a:ext cx="1417320" cy="79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51884A6-A3FD-46C7-9B00-771D8F1B7A8A}"/>
              </a:ext>
            </a:extLst>
          </p:cNvPr>
          <p:cNvSpPr txBox="1"/>
          <p:nvPr/>
        </p:nvSpPr>
        <p:spPr>
          <a:xfrm>
            <a:off x="4059936" y="4751392"/>
            <a:ext cx="2639649" cy="110799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/>
              <a:t>Why not try…</a:t>
            </a:r>
          </a:p>
          <a:p>
            <a:pPr algn="ctr"/>
            <a:r>
              <a:rPr lang="en-GB" sz="1100" dirty="0"/>
              <a:t>Create your own French food tasting café!</a:t>
            </a:r>
          </a:p>
          <a:p>
            <a:pPr algn="ctr"/>
            <a:r>
              <a:rPr lang="en-GB" sz="1100" dirty="0"/>
              <a:t>Teach someone at home some French greetings.</a:t>
            </a:r>
          </a:p>
          <a:p>
            <a:pPr algn="ctr"/>
            <a:r>
              <a:rPr lang="en-GB" sz="1100" dirty="0"/>
              <a:t>Create your own colour by numbers, in French!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34A4F0-3A06-436D-8ECF-6D108F24D9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088" y="4681552"/>
            <a:ext cx="1373718" cy="10447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A7A35E5-7040-43FC-A7A7-A366431235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690866">
            <a:off x="4346788" y="3343153"/>
            <a:ext cx="1229201" cy="12218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5BFA862-A191-4FC3-BE9E-911BC1EE70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1727" y="6183994"/>
            <a:ext cx="1292441" cy="117929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0C20E4A-D1BA-4803-98D4-18BBB52FF5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75895" y="6183994"/>
            <a:ext cx="1369649" cy="122134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F86419D-AD7C-44D7-B568-BFE88793FE9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7271" y="6183994"/>
            <a:ext cx="1270934" cy="118328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A709CCCF-B9DC-4E68-B9FF-AA8F8DEB090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99932" y="6177941"/>
            <a:ext cx="1466342" cy="1191403"/>
          </a:xfrm>
          <a:prstGeom prst="rect">
            <a:avLst/>
          </a:prstGeom>
        </p:spPr>
      </p:pic>
      <p:pic>
        <p:nvPicPr>
          <p:cNvPr id="1026" name="Picture 2" descr="France travel guide | The Times and The ...">
            <a:extLst>
              <a:ext uri="{FF2B5EF4-FFF2-40B4-BE49-F238E27FC236}">
                <a16:creationId xmlns:a16="http://schemas.microsoft.com/office/drawing/2014/main" id="{DEF8E6CC-0FEC-41B8-B961-074798365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262" y="4684538"/>
            <a:ext cx="1570009" cy="104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B9383D8-FA36-4755-A686-7EF81750AAE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0280" y="138667"/>
            <a:ext cx="2820820" cy="251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89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412</TotalTime>
  <Words>318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Museo Sans Cyrl 700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Rowland</dc:creator>
  <cp:lastModifiedBy>Jack Rowland</cp:lastModifiedBy>
  <cp:revision>31</cp:revision>
  <cp:lastPrinted>2025-05-15T10:41:13Z</cp:lastPrinted>
  <dcterms:created xsi:type="dcterms:W3CDTF">2025-05-15T09:14:41Z</dcterms:created>
  <dcterms:modified xsi:type="dcterms:W3CDTF">2026-01-12T10:42:15Z</dcterms:modified>
</cp:coreProperties>
</file>