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314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76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737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97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104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810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407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759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555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140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05DA4-3926-427D-ACF4-4B7F5832B4FA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36A77-C1DF-4294-89F5-DA90728052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478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hyperlink" Target="https://www.bbc.co.uk/bitesize/articles/z47cydm" TargetMode="External"/><Relationship Id="rId7" Type="http://schemas.openxmlformats.org/officeDocument/2006/relationships/image" Target="../media/image3.jpeg"/><Relationship Id="rId12" Type="http://schemas.openxmlformats.org/officeDocument/2006/relationships/image" Target="../media/image8.png"/><Relationship Id="rId2" Type="http://schemas.openxmlformats.org/officeDocument/2006/relationships/image" Target="../media/image1.jpe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bbc.co.uk/cbbc/findoutmore/blue-peter-apply-for-a-book-badge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2.jpeg"/><Relationship Id="rId15" Type="http://schemas.openxmlformats.org/officeDocument/2006/relationships/image" Target="../media/image11.png"/><Relationship Id="rId10" Type="http://schemas.openxmlformats.org/officeDocument/2006/relationships/image" Target="../media/image6.jpeg"/><Relationship Id="rId4" Type="http://schemas.openxmlformats.org/officeDocument/2006/relationships/hyperlink" Target="https://www.bbc.co.uk/bitesize/articles/z7fkjfr" TargetMode="External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>
            <a:extLst>
              <a:ext uri="{FF2B5EF4-FFF2-40B4-BE49-F238E27FC236}">
                <a16:creationId xmlns:a16="http://schemas.microsoft.com/office/drawing/2014/main" id="{7558CCA9-D362-420E-BFB3-375B8C45365A}"/>
              </a:ext>
            </a:extLst>
          </p:cNvPr>
          <p:cNvSpPr txBox="1"/>
          <p:nvPr/>
        </p:nvSpPr>
        <p:spPr>
          <a:xfrm>
            <a:off x="4059936" y="7484530"/>
            <a:ext cx="2639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/>
              <a:t>New tier 3 vocabulary!</a:t>
            </a:r>
            <a:endParaRPr lang="en-GB" b="1" u="sng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9959B-ADA6-48C6-BC47-841D17DA9FD8}"/>
              </a:ext>
            </a:extLst>
          </p:cNvPr>
          <p:cNvSpPr txBox="1"/>
          <p:nvPr/>
        </p:nvSpPr>
        <p:spPr>
          <a:xfrm>
            <a:off x="4114800" y="7477718"/>
            <a:ext cx="2584785" cy="90024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GB" sz="1050" dirty="0">
              <a:solidFill>
                <a:srgbClr val="7030A0"/>
              </a:solidFill>
            </a:endParaRPr>
          </a:p>
          <a:p>
            <a:endParaRPr lang="en-GB" sz="1050" dirty="0">
              <a:solidFill>
                <a:srgbClr val="7030A0"/>
              </a:solidFill>
            </a:endParaRPr>
          </a:p>
          <a:p>
            <a:pPr algn="ctr"/>
            <a:r>
              <a:rPr lang="en-GB" sz="1000" dirty="0">
                <a:solidFill>
                  <a:srgbClr val="7030A0"/>
                </a:solidFill>
              </a:rPr>
              <a:t>Monarch, Reign, Dynasty, Reformation, Succession, Execution, Treason, Heir, Catholicism, Protestantism</a:t>
            </a:r>
            <a:endParaRPr lang="en-GB" sz="700" dirty="0">
              <a:solidFill>
                <a:srgbClr val="7030A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F1CE3C5-8AC8-4C5E-ADC0-AB77D47BE995}"/>
              </a:ext>
            </a:extLst>
          </p:cNvPr>
          <p:cNvSpPr txBox="1"/>
          <p:nvPr/>
        </p:nvSpPr>
        <p:spPr>
          <a:xfrm>
            <a:off x="68580" y="76200"/>
            <a:ext cx="3284220" cy="2585323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3BF71F-B892-4B96-AE9D-66A06649AC19}"/>
              </a:ext>
            </a:extLst>
          </p:cNvPr>
          <p:cNvSpPr txBox="1"/>
          <p:nvPr/>
        </p:nvSpPr>
        <p:spPr>
          <a:xfrm>
            <a:off x="3505200" y="76200"/>
            <a:ext cx="3284220" cy="249299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300" dirty="0"/>
              <a:t>This page is a bank of ideas and resources to help you and your child get a head start before we begin our new topic, </a:t>
            </a:r>
            <a:r>
              <a:rPr lang="en-GB" sz="1300" i="1" dirty="0"/>
              <a:t>Terrible Tudors </a:t>
            </a:r>
            <a:r>
              <a:rPr lang="en-GB" sz="1300" dirty="0"/>
              <a:t>in Autumn 1.</a:t>
            </a:r>
          </a:p>
          <a:p>
            <a:pPr algn="ctr"/>
            <a:endParaRPr lang="en-GB" sz="1300" dirty="0"/>
          </a:p>
          <a:p>
            <a:pPr algn="ctr"/>
            <a:r>
              <a:rPr lang="en-GB" sz="1300" dirty="0"/>
              <a:t>From simple activities and interesting reads to places you could visit or things to watch together, these suggestions are designed to spark curiosity and excitement. It’s a great way to ease into the topic and start making connections at home before we dive in at school. Have fun exploring!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8BD4EB-BBB1-4C1A-A801-9428AFBC630F}"/>
              </a:ext>
            </a:extLst>
          </p:cNvPr>
          <p:cNvSpPr/>
          <p:nvPr/>
        </p:nvSpPr>
        <p:spPr>
          <a:xfrm rot="20953405">
            <a:off x="58935" y="2843861"/>
            <a:ext cx="299312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Things to watch!</a:t>
            </a:r>
          </a:p>
        </p:txBody>
      </p:sp>
      <p:pic>
        <p:nvPicPr>
          <p:cNvPr id="1026" name="Picture 2" descr="What is Disney Plus? Safety guide for ...">
            <a:extLst>
              <a:ext uri="{FF2B5EF4-FFF2-40B4-BE49-F238E27FC236}">
                <a16:creationId xmlns:a16="http://schemas.microsoft.com/office/drawing/2014/main" id="{FD1F26BC-068E-4CC2-BDF3-C72EB91865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45" t="31728" r="35290" b="32222"/>
          <a:stretch/>
        </p:blipFill>
        <p:spPr bwMode="auto">
          <a:xfrm>
            <a:off x="68580" y="2805285"/>
            <a:ext cx="480060" cy="32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FA3C474-4DF3-4486-9985-73136771BF7D}"/>
              </a:ext>
            </a:extLst>
          </p:cNvPr>
          <p:cNvSpPr/>
          <p:nvPr/>
        </p:nvSpPr>
        <p:spPr>
          <a:xfrm rot="20854722">
            <a:off x="630964" y="3400084"/>
            <a:ext cx="1985672" cy="725276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  <a:hlinkClick r:id="rId3"/>
              </a:rPr>
              <a:t>Bitesize link</a:t>
            </a:r>
            <a:endParaRPr lang="en-GB" sz="900" dirty="0">
              <a:solidFill>
                <a:schemeClr val="tx1"/>
              </a:solidFill>
              <a:latin typeface="Museo Sans Cyrl 700" panose="02000000000000000000" pitchFamily="50" charset="0"/>
            </a:endParaRPr>
          </a:p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</a:rPr>
              <a:t>Horrible Histories - Tudors</a:t>
            </a:r>
          </a:p>
          <a:p>
            <a:r>
              <a:rPr lang="en-GB" sz="900" dirty="0">
                <a:solidFill>
                  <a:schemeClr val="tx1"/>
                </a:solidFill>
                <a:latin typeface="Museo Sans Cyrl 700" panose="02000000000000000000" pitchFamily="50" charset="0"/>
                <a:hlinkClick r:id="rId4"/>
              </a:rPr>
              <a:t>Bitesize link</a:t>
            </a:r>
            <a:endParaRPr lang="en-GB" sz="900" dirty="0">
              <a:solidFill>
                <a:schemeClr val="tx1"/>
              </a:solidFill>
              <a:latin typeface="Museo Sans Cyrl 700" panose="02000000000000000000" pitchFamily="50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5ACDC65-6C49-4C6C-A032-2E7D14E7579A}"/>
              </a:ext>
            </a:extLst>
          </p:cNvPr>
          <p:cNvSpPr/>
          <p:nvPr/>
        </p:nvSpPr>
        <p:spPr>
          <a:xfrm rot="600354">
            <a:off x="3977856" y="2824769"/>
            <a:ext cx="233890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Step inside…</a:t>
            </a:r>
            <a:endParaRPr lang="en-US" sz="32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2" name="Picture 8" descr="Sora, by OverDrive Education ...">
            <a:extLst>
              <a:ext uri="{FF2B5EF4-FFF2-40B4-BE49-F238E27FC236}">
                <a16:creationId xmlns:a16="http://schemas.microsoft.com/office/drawing/2014/main" id="{8E355DFF-394B-4294-B00F-EA8ADEDCA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731" y="5819119"/>
            <a:ext cx="369332" cy="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6025F743-682A-4434-BEF2-E8F57F9A6D75}"/>
              </a:ext>
            </a:extLst>
          </p:cNvPr>
          <p:cNvSpPr txBox="1"/>
          <p:nvPr/>
        </p:nvSpPr>
        <p:spPr>
          <a:xfrm>
            <a:off x="68580" y="5819119"/>
            <a:ext cx="28035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u="sng" dirty="0"/>
              <a:t>Find me on SORA!</a:t>
            </a:r>
            <a:endParaRPr lang="en-GB" b="1" u="sng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44EC4EC-E855-40EB-A33C-C701A162C129}"/>
              </a:ext>
            </a:extLst>
          </p:cNvPr>
          <p:cNvSpPr txBox="1"/>
          <p:nvPr/>
        </p:nvSpPr>
        <p:spPr>
          <a:xfrm>
            <a:off x="68580" y="8211466"/>
            <a:ext cx="6637019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⭐ </a:t>
            </a:r>
            <a:r>
              <a:rPr lang="en-GB" sz="1050" b="1" u="sng" dirty="0"/>
              <a:t>How to Get a Blue Peter Reading Badge: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Read at least 3 books of your choice – they can be fiction, non-fiction, poetry or even graphic novels!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Write about them – say what you liked, who your favourite characters were, or what you learned. (Just a few sentences is fine).</a:t>
            </a:r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Send your form to Blue Peter – either by post or by uploading it to the BBC website (you’ll need a grown-up to help with this part).</a:t>
            </a:r>
            <a:br>
              <a:rPr lang="en-GB" sz="1050" dirty="0"/>
            </a:br>
            <a:r>
              <a:rPr lang="en-GB" sz="1050" dirty="0"/>
              <a:t>🔗 Apply online or find full instructions here: Blue Peter - </a:t>
            </a:r>
            <a:r>
              <a:rPr lang="en-GB" sz="1050" dirty="0">
                <a:hlinkClick r:id="rId6"/>
              </a:rPr>
              <a:t>https://www.bbc.co.uk/cbbc/findoutmore/blue-peter-apply-for-a-book-badge</a:t>
            </a:r>
            <a:endParaRPr lang="en-GB" sz="1050" dirty="0"/>
          </a:p>
          <a:p>
            <a:pPr marL="228600" indent="-228600">
              <a:buFont typeface="+mj-lt"/>
              <a:buAutoNum type="arabicPeriod"/>
            </a:pPr>
            <a:r>
              <a:rPr lang="en-GB" sz="1050" dirty="0"/>
              <a:t>Once your application is approved, your child will receive their very own </a:t>
            </a:r>
            <a:r>
              <a:rPr lang="en-GB" sz="1050" b="1" dirty="0"/>
              <a:t>Reading Badge</a:t>
            </a:r>
            <a:r>
              <a:rPr lang="en-GB" sz="1050" dirty="0"/>
              <a:t> in the post!</a:t>
            </a:r>
          </a:p>
        </p:txBody>
      </p:sp>
      <p:pic>
        <p:nvPicPr>
          <p:cNvPr id="1034" name="Picture 10" descr="The Blue Peter Book Badge designed by sir quentin blake.">
            <a:extLst>
              <a:ext uri="{FF2B5EF4-FFF2-40B4-BE49-F238E27FC236}">
                <a16:creationId xmlns:a16="http://schemas.microsoft.com/office/drawing/2014/main" id="{92103C35-ADC8-4ED2-87BE-07D1845A2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" y="7411634"/>
            <a:ext cx="1417320" cy="79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651884A6-A3FD-46C7-9B00-771D8F1B7A8A}"/>
              </a:ext>
            </a:extLst>
          </p:cNvPr>
          <p:cNvSpPr txBox="1"/>
          <p:nvPr/>
        </p:nvSpPr>
        <p:spPr>
          <a:xfrm>
            <a:off x="4059936" y="4751392"/>
            <a:ext cx="2639649" cy="769441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Why not try…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Making a Tudor Rose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Cook a Tudor recipe</a:t>
            </a:r>
          </a:p>
          <a:p>
            <a:pPr algn="ctr"/>
            <a:r>
              <a:rPr lang="en-GB" sz="1100" dirty="0">
                <a:solidFill>
                  <a:srgbClr val="7030A0"/>
                </a:solidFill>
              </a:rPr>
              <a:t>Map out your family tree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B4ABF-8DE4-42D6-AE51-70F7C567EA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8451" y="250294"/>
            <a:ext cx="2983529" cy="222591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769A86-4AD6-43DE-BB60-F858F6A9E5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731109">
            <a:off x="4383685" y="3292523"/>
            <a:ext cx="1036421" cy="1050692"/>
          </a:xfrm>
          <a:prstGeom prst="rect">
            <a:avLst/>
          </a:prstGeom>
        </p:spPr>
      </p:pic>
      <p:pic>
        <p:nvPicPr>
          <p:cNvPr id="16" name="Picture 2" descr="The Tudors - Old Royal Naval College">
            <a:extLst>
              <a:ext uri="{FF2B5EF4-FFF2-40B4-BE49-F238E27FC236}">
                <a16:creationId xmlns:a16="http://schemas.microsoft.com/office/drawing/2014/main" id="{4A6AE740-96D0-4501-8293-B690969E2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01" y="4768839"/>
            <a:ext cx="1374506" cy="78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Tudors: Passion, Power and Politics ...">
            <a:extLst>
              <a:ext uri="{FF2B5EF4-FFF2-40B4-BE49-F238E27FC236}">
                <a16:creationId xmlns:a16="http://schemas.microsoft.com/office/drawing/2014/main" id="{3ED16167-AF3F-42C2-85A7-5138F319C0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096" y="4746315"/>
            <a:ext cx="1147969" cy="891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ouse of Tudor - Wikipedia">
            <a:extLst>
              <a:ext uri="{FF2B5EF4-FFF2-40B4-BE49-F238E27FC236}">
                <a16:creationId xmlns:a16="http://schemas.microsoft.com/office/drawing/2014/main" id="{5FD5AB5A-5B16-47DE-92FB-88BDF95E0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442" y="4786193"/>
            <a:ext cx="924715" cy="924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EFAD604-E9AB-48B7-A18F-CDCF54176E4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580" y="6206547"/>
            <a:ext cx="1417320" cy="11403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91D7CC7-3D71-4229-BA27-A21B4F890BB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30560" y="6209613"/>
            <a:ext cx="1369649" cy="113725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C8CA4F1-2A25-4076-975A-F1A12CE7490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4295" y="6206548"/>
            <a:ext cx="1123322" cy="106177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E69874-060D-4467-BAE5-E637B786A2B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89917" y="6188450"/>
            <a:ext cx="1313415" cy="1181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9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</TotalTime>
  <Words>282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Museo Sans Cyrl 700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Rowland</dc:creator>
  <cp:lastModifiedBy>Jack Rowland</cp:lastModifiedBy>
  <cp:revision>26</cp:revision>
  <cp:lastPrinted>2025-05-15T10:41:13Z</cp:lastPrinted>
  <dcterms:created xsi:type="dcterms:W3CDTF">2025-05-15T09:14:41Z</dcterms:created>
  <dcterms:modified xsi:type="dcterms:W3CDTF">2025-09-10T11:43:58Z</dcterms:modified>
</cp:coreProperties>
</file>