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2558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hyperlink" Target="https://www.bbc.co.uk/bitesize/topics/z82hsbk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cbbc/findoutmore/blue-peter-apply-for-a-book-badge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0" Type="http://schemas.openxmlformats.org/officeDocument/2006/relationships/image" Target="../media/image6.jpeg"/><Relationship Id="rId4" Type="http://schemas.openxmlformats.org/officeDocument/2006/relationships/hyperlink" Target="https://www.natgeokids.com/uk/primary-resource/prehistoric-britain-primary-resource/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80021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From Stones to Steel </a:t>
            </a:r>
            <a:r>
              <a:rPr lang="en-GB" sz="1300" dirty="0"/>
              <a:t>in Autumn 1.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pic>
        <p:nvPicPr>
          <p:cNvPr id="1026" name="Picture 2" descr="What is Disney Plus? Safety guide for ...">
            <a:extLst>
              <a:ext uri="{FF2B5EF4-FFF2-40B4-BE49-F238E27FC236}">
                <a16:creationId xmlns:a16="http://schemas.microsoft.com/office/drawing/2014/main" id="{FD1F26BC-068E-4CC2-BDF3-C72EB91865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5" t="31728" r="35290" b="32222"/>
          <a:stretch/>
        </p:blipFill>
        <p:spPr bwMode="auto">
          <a:xfrm>
            <a:off x="68580" y="2805285"/>
            <a:ext cx="480060" cy="3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51366" y="3397863"/>
            <a:ext cx="1985672" cy="914973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  <a:latin typeface="Museo Sans Cyrl 700" panose="02000000000000000000" pitchFamily="50" charset="0"/>
              </a:rPr>
              <a:t>Ice Age (and sequels)</a:t>
            </a:r>
          </a:p>
          <a:p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3"/>
              </a:rPr>
              <a:t>BBC Bitesize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 (link)</a:t>
            </a:r>
          </a:p>
          <a:p>
            <a:r>
              <a:rPr lang="en-GB" sz="1050" dirty="0">
                <a:solidFill>
                  <a:schemeClr val="tx1"/>
                </a:solidFill>
                <a:latin typeface="Museo Sans Cyrl 700" panose="02000000000000000000" pitchFamily="50" charset="0"/>
              </a:rPr>
              <a:t>Early Man (2018)</a:t>
            </a:r>
          </a:p>
          <a:p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4"/>
              </a:rPr>
              <a:t>National Geographic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 (link)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977856" y="2824769"/>
            <a:ext cx="2338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Step inside…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6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62771AA-27C4-4C7F-A437-9212EE0716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024" y="138860"/>
            <a:ext cx="2605626" cy="2394522"/>
          </a:xfrm>
          <a:prstGeom prst="rect">
            <a:avLst/>
          </a:prstGeom>
        </p:spPr>
      </p:pic>
      <p:pic>
        <p:nvPicPr>
          <p:cNvPr id="6" name="Picture 4" descr="6,599 Past Stone Age Stock Photos ...">
            <a:extLst>
              <a:ext uri="{FF2B5EF4-FFF2-40B4-BE49-F238E27FC236}">
                <a16:creationId xmlns:a16="http://schemas.microsoft.com/office/drawing/2014/main" id="{4CE4443A-1E31-43F7-B31B-ACECC2CB5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53" y="4578863"/>
            <a:ext cx="1724044" cy="114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tone Age Background Images, HD ...">
            <a:extLst>
              <a:ext uri="{FF2B5EF4-FFF2-40B4-BE49-F238E27FC236}">
                <a16:creationId xmlns:a16="http://schemas.microsoft.com/office/drawing/2014/main" id="{448A0556-DCAB-4EAA-AD44-D9157B11F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12" y="4585113"/>
            <a:ext cx="2037541" cy="11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92B4076-9DC2-46F7-9223-E80CEBDD16B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5111" y="6187789"/>
            <a:ext cx="1279928" cy="11472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262CDC-6AAC-4E90-BE29-086BCCBA334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29554" y="6187789"/>
            <a:ext cx="1285812" cy="12238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497E94C-A58F-437E-B440-D492DE81F63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70150" y="6187789"/>
            <a:ext cx="1514293" cy="117088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BDDECD8-16BA-4A68-890E-B20024FDF3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60477" y="6187789"/>
            <a:ext cx="1052413" cy="1175503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CC0940F-955B-4B3B-A429-2DD93B5345A8}"/>
              </a:ext>
            </a:extLst>
          </p:cNvPr>
          <p:cNvSpPr txBox="1"/>
          <p:nvPr/>
        </p:nvSpPr>
        <p:spPr>
          <a:xfrm>
            <a:off x="4059936" y="7739328"/>
            <a:ext cx="263964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 err="1">
                <a:solidFill>
                  <a:srgbClr val="C00000"/>
                </a:solidFill>
              </a:rPr>
              <a:t>Paleolithic</a:t>
            </a:r>
            <a:r>
              <a:rPr lang="en-GB" sz="1000" dirty="0">
                <a:solidFill>
                  <a:srgbClr val="C00000"/>
                </a:solidFill>
              </a:rPr>
              <a:t>, Mesolithic, Neolithic, Flint, Hunter-gatherer, Agriculture, Archaeology, Prehistory, Settlement, Ancestor, Primitive.</a:t>
            </a:r>
            <a:endParaRPr lang="en-GB" sz="1000" dirty="0">
              <a:solidFill>
                <a:srgbClr val="C00000"/>
              </a:solidFill>
              <a:latin typeface="Museo Sans Cyrl 700" panose="02000000000000000000" pitchFamily="50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80021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>
                <a:solidFill>
                  <a:srgbClr val="C00000"/>
                </a:solidFill>
              </a:rPr>
              <a:t>Making your own cave painting.</a:t>
            </a:r>
          </a:p>
          <a:p>
            <a:pPr algn="ctr"/>
            <a:r>
              <a:rPr lang="en-GB" sz="1200" dirty="0">
                <a:solidFill>
                  <a:srgbClr val="C00000"/>
                </a:solidFill>
              </a:rPr>
              <a:t>Create a Stone Age themed necklace.</a:t>
            </a:r>
          </a:p>
          <a:p>
            <a:pPr algn="ctr"/>
            <a:r>
              <a:rPr lang="en-GB" sz="1200" dirty="0">
                <a:solidFill>
                  <a:srgbClr val="C00000"/>
                </a:solidFill>
              </a:rPr>
              <a:t>Create a mini-Stonehenge model</a:t>
            </a:r>
          </a:p>
        </p:txBody>
      </p:sp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304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20</cp:revision>
  <cp:lastPrinted>2025-05-15T10:41:13Z</cp:lastPrinted>
  <dcterms:created xsi:type="dcterms:W3CDTF">2025-05-15T09:14:41Z</dcterms:created>
  <dcterms:modified xsi:type="dcterms:W3CDTF">2025-09-25T19:51:55Z</dcterms:modified>
</cp:coreProperties>
</file>