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314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576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737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78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104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810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407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759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720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09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555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140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05DA4-3926-427D-ACF4-4B7F5832B4FA}" type="datetimeFigureOut">
              <a:rPr lang="en-GB" smtClean="0"/>
              <a:t>23/10/2025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478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hyperlink" Target="https://www.bbc.co.uk/bitesize/articles/z9wm7yc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hyperlink" Target="https://www.bbc.co.uk/cbbc/findoutmore/blue-peter-apply-for-a-book-badge" TargetMode="External"/><Relationship Id="rId9" Type="http://schemas.openxmlformats.org/officeDocument/2006/relationships/image" Target="../media/image6.jpe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558CCA9-D362-420E-BFB3-375B8C45365A}"/>
              </a:ext>
            </a:extLst>
          </p:cNvPr>
          <p:cNvSpPr txBox="1"/>
          <p:nvPr/>
        </p:nvSpPr>
        <p:spPr>
          <a:xfrm>
            <a:off x="4059936" y="7484530"/>
            <a:ext cx="26396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/>
              <a:t>New tier 3 vocabulary!</a:t>
            </a:r>
            <a:endParaRPr lang="en-GB" b="1" u="sng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1B2A9E-8817-4387-94E2-15958D15C402}"/>
              </a:ext>
            </a:extLst>
          </p:cNvPr>
          <p:cNvSpPr txBox="1"/>
          <p:nvPr/>
        </p:nvSpPr>
        <p:spPr>
          <a:xfrm>
            <a:off x="3505200" y="76200"/>
            <a:ext cx="3284220" cy="258532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9959B-ADA6-48C6-BC47-841D17DA9FD8}"/>
              </a:ext>
            </a:extLst>
          </p:cNvPr>
          <p:cNvSpPr txBox="1"/>
          <p:nvPr/>
        </p:nvSpPr>
        <p:spPr>
          <a:xfrm>
            <a:off x="4114800" y="7477718"/>
            <a:ext cx="2584785" cy="800219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sz="1400" dirty="0"/>
          </a:p>
          <a:p>
            <a:endParaRPr lang="en-GB" sz="1400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1CE3C5-8AC8-4C5E-ADC0-AB77D47BE995}"/>
              </a:ext>
            </a:extLst>
          </p:cNvPr>
          <p:cNvSpPr txBox="1"/>
          <p:nvPr/>
        </p:nvSpPr>
        <p:spPr>
          <a:xfrm>
            <a:off x="68580" y="76200"/>
            <a:ext cx="3284220" cy="258532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3BF71F-B892-4B96-AE9D-66A06649AC19}"/>
              </a:ext>
            </a:extLst>
          </p:cNvPr>
          <p:cNvSpPr txBox="1"/>
          <p:nvPr/>
        </p:nvSpPr>
        <p:spPr>
          <a:xfrm>
            <a:off x="3505200" y="76200"/>
            <a:ext cx="3284220" cy="249299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300" dirty="0"/>
              <a:t>This page is a bank of ideas and resources to help you and your child get a head start before we begin our new topic, </a:t>
            </a:r>
            <a:r>
              <a:rPr lang="en-GB" sz="1300" i="1" dirty="0"/>
              <a:t>Nutty Professors </a:t>
            </a:r>
            <a:r>
              <a:rPr lang="en-GB" sz="1300" dirty="0"/>
              <a:t>in Autumn 2. </a:t>
            </a:r>
          </a:p>
          <a:p>
            <a:pPr algn="ctr"/>
            <a:endParaRPr lang="en-GB" sz="1300" dirty="0"/>
          </a:p>
          <a:p>
            <a:pPr algn="ctr"/>
            <a:r>
              <a:rPr lang="en-GB" sz="1300" dirty="0"/>
              <a:t>From simple activities and interesting reads to places you could visit or things to watch together, these suggestions are designed to spark curiosity and excitement. It’s a great way to ease into the topic and start making connections at home before we dive in at school. Have fun exploring!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8BD4EB-BBB1-4C1A-A801-9428AFBC630F}"/>
              </a:ext>
            </a:extLst>
          </p:cNvPr>
          <p:cNvSpPr/>
          <p:nvPr/>
        </p:nvSpPr>
        <p:spPr>
          <a:xfrm rot="20953405">
            <a:off x="58935" y="2843861"/>
            <a:ext cx="29931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Things to watch!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FA3C474-4DF3-4486-9985-73136771BF7D}"/>
              </a:ext>
            </a:extLst>
          </p:cNvPr>
          <p:cNvSpPr/>
          <p:nvPr/>
        </p:nvSpPr>
        <p:spPr>
          <a:xfrm rot="20854722">
            <a:off x="651366" y="3397863"/>
            <a:ext cx="1985672" cy="914973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</a:rPr>
              <a:t>Seven Worlds, One Planet</a:t>
            </a:r>
            <a:endParaRPr lang="en-GB" sz="1050" dirty="0">
              <a:solidFill>
                <a:srgbClr val="00B0F0"/>
              </a:solidFill>
              <a:latin typeface="Museo Sans Cyrl 700" panose="02000000000000000000" pitchFamily="50" charset="0"/>
              <a:hlinkClick r:id="rId2"/>
            </a:endParaRPr>
          </a:p>
          <a:p>
            <a:pPr algn="ctr"/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</a:rPr>
              <a:t>Planet Earth II</a:t>
            </a:r>
          </a:p>
          <a:p>
            <a:pPr algn="ctr"/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</a:rPr>
              <a:t>Blue Planet II</a:t>
            </a:r>
          </a:p>
          <a:p>
            <a:pPr algn="ctr"/>
            <a:r>
              <a:rPr lang="en-GB" sz="1050" dirty="0">
                <a:solidFill>
                  <a:srgbClr val="00B0F0"/>
                </a:solidFill>
                <a:latin typeface="Museo Sans Cyrl 700" panose="02000000000000000000" pitchFamily="50" charset="0"/>
              </a:rPr>
              <a:t>Frozen Planet II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5ACDC65-6C49-4C6C-A032-2E7D14E7579A}"/>
              </a:ext>
            </a:extLst>
          </p:cNvPr>
          <p:cNvSpPr/>
          <p:nvPr/>
        </p:nvSpPr>
        <p:spPr>
          <a:xfrm rot="600354">
            <a:off x="3893218" y="2824769"/>
            <a:ext cx="250818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Why not try…</a:t>
            </a:r>
            <a:endParaRPr lang="en-US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032" name="Picture 8" descr="Sora, by OverDrive Education ...">
            <a:extLst>
              <a:ext uri="{FF2B5EF4-FFF2-40B4-BE49-F238E27FC236}">
                <a16:creationId xmlns:a16="http://schemas.microsoft.com/office/drawing/2014/main" id="{8E355DFF-394B-4294-B00F-EA8ADEDCA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731" y="5819119"/>
            <a:ext cx="369332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6025F743-682A-4434-BEF2-E8F57F9A6D75}"/>
              </a:ext>
            </a:extLst>
          </p:cNvPr>
          <p:cNvSpPr txBox="1"/>
          <p:nvPr/>
        </p:nvSpPr>
        <p:spPr>
          <a:xfrm>
            <a:off x="68580" y="5819119"/>
            <a:ext cx="28035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u="sng" dirty="0"/>
              <a:t>Find me on SORA!</a:t>
            </a:r>
            <a:endParaRPr lang="en-GB" b="1" u="sng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44EC4EC-E855-40EB-A33C-C701A162C129}"/>
              </a:ext>
            </a:extLst>
          </p:cNvPr>
          <p:cNvSpPr txBox="1"/>
          <p:nvPr/>
        </p:nvSpPr>
        <p:spPr>
          <a:xfrm>
            <a:off x="68580" y="8211466"/>
            <a:ext cx="6637019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⭐ </a:t>
            </a:r>
            <a:r>
              <a:rPr lang="en-GB" sz="1050" b="1" u="sng" dirty="0"/>
              <a:t>How to Get a Blue Peter Reading Badge: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Read at least 3 books of your choice – they can be fiction, non-fiction, poetry or even graphic novels!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Write about them – say what you liked, who your favourite characters were, or what you learned. (Just a few sentences is fine).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Send your form to Blue Peter – either by post or by uploading it to the BBC website (you’ll need a grown-up to help with this part).</a:t>
            </a:r>
            <a:br>
              <a:rPr lang="en-GB" sz="1050" dirty="0"/>
            </a:br>
            <a:r>
              <a:rPr lang="en-GB" sz="1050" dirty="0"/>
              <a:t>🔗 Apply online or find full instructions here: Blue Peter - </a:t>
            </a:r>
            <a:r>
              <a:rPr lang="en-GB" sz="1050" dirty="0">
                <a:hlinkClick r:id="rId4"/>
              </a:rPr>
              <a:t>https://www.bbc.co.uk/cbbc/findoutmore/blue-peter-apply-for-a-book-badge</a:t>
            </a:r>
            <a:endParaRPr lang="en-GB" sz="1050" dirty="0"/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Once your application is approved, your child will receive their very own </a:t>
            </a:r>
            <a:r>
              <a:rPr lang="en-GB" sz="1050" b="1" dirty="0"/>
              <a:t>Reading Badge</a:t>
            </a:r>
            <a:r>
              <a:rPr lang="en-GB" sz="1050" dirty="0"/>
              <a:t> in the post!</a:t>
            </a:r>
          </a:p>
        </p:txBody>
      </p:sp>
      <p:pic>
        <p:nvPicPr>
          <p:cNvPr id="1034" name="Picture 10" descr="The Blue Peter Book Badge designed by sir quentin blake.">
            <a:extLst>
              <a:ext uri="{FF2B5EF4-FFF2-40B4-BE49-F238E27FC236}">
                <a16:creationId xmlns:a16="http://schemas.microsoft.com/office/drawing/2014/main" id="{92103C35-ADC8-4ED2-87BE-07D1845A2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" y="7411634"/>
            <a:ext cx="1417320" cy="79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2CC0940F-955B-4B3B-A429-2DD93B5345A8}"/>
              </a:ext>
            </a:extLst>
          </p:cNvPr>
          <p:cNvSpPr txBox="1"/>
          <p:nvPr/>
        </p:nvSpPr>
        <p:spPr>
          <a:xfrm>
            <a:off x="4177241" y="7739329"/>
            <a:ext cx="2522344" cy="55399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1000" dirty="0">
                <a:solidFill>
                  <a:srgbClr val="0070C0"/>
                </a:solidFill>
                <a:latin typeface="Museo Sans Cyrl 700" panose="02000000000000000000" pitchFamily="50" charset="0"/>
              </a:rPr>
              <a:t>ear canal, auditory canal, eardrum, outer ear, inner ear, middle ear, cochlea, cochlear, vestibule.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51884A6-A3FD-46C7-9B00-771D8F1B7A8A}"/>
              </a:ext>
            </a:extLst>
          </p:cNvPr>
          <p:cNvSpPr txBox="1"/>
          <p:nvPr/>
        </p:nvSpPr>
        <p:spPr>
          <a:xfrm>
            <a:off x="4059936" y="4751392"/>
            <a:ext cx="2639649" cy="938719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/>
              <a:t>Why not try…</a:t>
            </a:r>
          </a:p>
          <a:p>
            <a:pPr algn="ctr"/>
            <a:r>
              <a:rPr lang="en-GB" sz="1100" dirty="0"/>
              <a:t>Design your own model of the inner ear!</a:t>
            </a:r>
          </a:p>
          <a:p>
            <a:pPr algn="ctr"/>
            <a:r>
              <a:rPr lang="en-GB" sz="1100" dirty="0"/>
              <a:t>Design a Winter scene.</a:t>
            </a:r>
          </a:p>
          <a:p>
            <a:pPr algn="ctr"/>
            <a:r>
              <a:rPr lang="en-GB" sz="1100" dirty="0"/>
              <a:t>Illustrate what magic looks like.</a:t>
            </a:r>
          </a:p>
          <a:p>
            <a:pPr algn="ctr"/>
            <a:r>
              <a:rPr lang="en-GB" sz="1100" dirty="0"/>
              <a:t>Explore David Attenborough’s legacy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B0FFB00-CD08-43A8-B8E5-18461FFF08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714114">
            <a:off x="4288336" y="3368287"/>
            <a:ext cx="1190982" cy="1201498"/>
          </a:xfrm>
          <a:prstGeom prst="rect">
            <a:avLst/>
          </a:prstGeom>
        </p:spPr>
      </p:pic>
      <p:pic>
        <p:nvPicPr>
          <p:cNvPr id="2" name="Picture 2" descr="BBC iPlayer">
            <a:extLst>
              <a:ext uri="{FF2B5EF4-FFF2-40B4-BE49-F238E27FC236}">
                <a16:creationId xmlns:a16="http://schemas.microsoft.com/office/drawing/2014/main" id="{7F3E3661-AECA-4A48-B0C1-F659C0F7E6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4" y="2732454"/>
            <a:ext cx="401206" cy="40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045D4FF-007C-4362-9D19-28989EE287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584" y="4716377"/>
            <a:ext cx="1558481" cy="902050"/>
          </a:xfrm>
          <a:prstGeom prst="rect">
            <a:avLst/>
          </a:prstGeom>
        </p:spPr>
      </p:pic>
      <p:pic>
        <p:nvPicPr>
          <p:cNvPr id="1030" name="Picture 6" descr="THE ART NEWSPAPER | DAVID ATTENBOROUGH ...">
            <a:extLst>
              <a:ext uri="{FF2B5EF4-FFF2-40B4-BE49-F238E27FC236}">
                <a16:creationId xmlns:a16="http://schemas.microsoft.com/office/drawing/2014/main" id="{17CEFBDE-BBBD-4193-BB85-192ECE4C8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239" y="4404328"/>
            <a:ext cx="1470519" cy="126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6ADA02C-FEFC-4B56-A7F3-D5B6948BBBB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6810" y="6134306"/>
            <a:ext cx="1037286" cy="114019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6232F24-F4CD-450C-8A72-642C9873546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05651" y="6182539"/>
            <a:ext cx="1681438" cy="119523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2EAB1B3-2DF4-4248-9238-76CD6924DF8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72302" y="6136202"/>
            <a:ext cx="1489913" cy="120075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8F871AD-DD31-4F56-8436-E9FCE185E05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47428" y="6162248"/>
            <a:ext cx="1260065" cy="11747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E7B7F35-0465-40AD-B37A-4ED7EE3091B5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36586" y="436727"/>
            <a:ext cx="2407305" cy="188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899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324</TotalTime>
  <Words>304</Words>
  <Application>Microsoft Office PowerPoint</Application>
  <PresentationFormat>A4 Paper (210x297 mm)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Museo Sans Cyrl 700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Rowland</dc:creator>
  <cp:lastModifiedBy>Jack Rowland</cp:lastModifiedBy>
  <cp:revision>25</cp:revision>
  <cp:lastPrinted>2025-05-15T10:41:13Z</cp:lastPrinted>
  <dcterms:created xsi:type="dcterms:W3CDTF">2025-05-15T09:14:41Z</dcterms:created>
  <dcterms:modified xsi:type="dcterms:W3CDTF">2025-10-23T10:10:35Z</dcterms:modified>
</cp:coreProperties>
</file>