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3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7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0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1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07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5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5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4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7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png"/><Relationship Id="rId3" Type="http://schemas.openxmlformats.org/officeDocument/2006/relationships/hyperlink" Target="https://www.bbc.co.uk/bitesize/articles/zwkfrmn" TargetMode="External"/><Relationship Id="rId7" Type="http://schemas.openxmlformats.org/officeDocument/2006/relationships/image" Target="../media/image3.jpeg"/><Relationship Id="rId12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bc.co.uk/cbbc/findoutmore/blue-peter-apply-for-a-book-badge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2.jpeg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hyperlink" Target="https://kids.nationalgeographic.com/nature/habitats/article/rain-forest" TargetMode="External"/><Relationship Id="rId9" Type="http://schemas.openxmlformats.org/officeDocument/2006/relationships/image" Target="../media/image5.jpe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558CCA9-D362-420E-BFB3-375B8C45365A}"/>
              </a:ext>
            </a:extLst>
          </p:cNvPr>
          <p:cNvSpPr txBox="1"/>
          <p:nvPr/>
        </p:nvSpPr>
        <p:spPr>
          <a:xfrm>
            <a:off x="4059936" y="7484530"/>
            <a:ext cx="2639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New tier 3 vocabulary!</a:t>
            </a:r>
            <a:endParaRPr lang="en-GB" b="1" u="sng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1B2A9E-8817-4387-94E2-15958D15C402}"/>
              </a:ext>
            </a:extLst>
          </p:cNvPr>
          <p:cNvSpPr txBox="1"/>
          <p:nvPr/>
        </p:nvSpPr>
        <p:spPr>
          <a:xfrm>
            <a:off x="3505200" y="76200"/>
            <a:ext cx="3284220" cy="2585323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9959B-ADA6-48C6-BC47-841D17DA9FD8}"/>
              </a:ext>
            </a:extLst>
          </p:cNvPr>
          <p:cNvSpPr txBox="1"/>
          <p:nvPr/>
        </p:nvSpPr>
        <p:spPr>
          <a:xfrm>
            <a:off x="4114800" y="7477718"/>
            <a:ext cx="2584785" cy="90024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sz="1050" dirty="0"/>
          </a:p>
          <a:p>
            <a:endParaRPr lang="en-GB" sz="1050" dirty="0"/>
          </a:p>
          <a:p>
            <a:pPr algn="ctr"/>
            <a:r>
              <a:rPr lang="en-GB" sz="1000" dirty="0">
                <a:solidFill>
                  <a:srgbClr val="00B050"/>
                </a:solidFill>
              </a:rPr>
              <a:t>Canopy, understory, emergent layer, biodiversity, deforestation, photosynthesis, tropics, epiphyte, adaptation, precipitation</a:t>
            </a:r>
            <a:endParaRPr lang="en-GB" sz="700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1CE3C5-8AC8-4C5E-ADC0-AB77D47BE995}"/>
              </a:ext>
            </a:extLst>
          </p:cNvPr>
          <p:cNvSpPr txBox="1"/>
          <p:nvPr/>
        </p:nvSpPr>
        <p:spPr>
          <a:xfrm>
            <a:off x="68580" y="76200"/>
            <a:ext cx="3284220" cy="2585323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3BF71F-B892-4B96-AE9D-66A06649AC19}"/>
              </a:ext>
            </a:extLst>
          </p:cNvPr>
          <p:cNvSpPr txBox="1"/>
          <p:nvPr/>
        </p:nvSpPr>
        <p:spPr>
          <a:xfrm>
            <a:off x="3505200" y="76200"/>
            <a:ext cx="3284220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00" dirty="0"/>
              <a:t>This page is a bank of ideas and resources to help you and your child get a head start before we begin our new topic, </a:t>
            </a:r>
            <a:r>
              <a:rPr lang="en-GB" sz="1300" i="1" dirty="0"/>
              <a:t>Rivers and Rainforests </a:t>
            </a:r>
            <a:r>
              <a:rPr lang="en-GB" sz="1300" dirty="0"/>
              <a:t>in Autumn 1. </a:t>
            </a:r>
          </a:p>
          <a:p>
            <a:pPr algn="ctr"/>
            <a:endParaRPr lang="en-GB" sz="1300" dirty="0"/>
          </a:p>
          <a:p>
            <a:pPr algn="ctr"/>
            <a:r>
              <a:rPr lang="en-GB" sz="1300" dirty="0"/>
              <a:t>From simple activities and interesting reads to places you could visit or things to watch together, these suggestions are designed to spark curiosity and excitement. It’s a great way to ease into the topic and start making connections at home before we dive in at school. Have fun exploring!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BD4EB-BBB1-4C1A-A801-9428AFBC630F}"/>
              </a:ext>
            </a:extLst>
          </p:cNvPr>
          <p:cNvSpPr/>
          <p:nvPr/>
        </p:nvSpPr>
        <p:spPr>
          <a:xfrm rot="20953405">
            <a:off x="58935" y="2843861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Things to watch!</a:t>
            </a:r>
          </a:p>
        </p:txBody>
      </p:sp>
      <p:pic>
        <p:nvPicPr>
          <p:cNvPr id="1026" name="Picture 2" descr="What is Disney Plus? Safety guide for ...">
            <a:extLst>
              <a:ext uri="{FF2B5EF4-FFF2-40B4-BE49-F238E27FC236}">
                <a16:creationId xmlns:a16="http://schemas.microsoft.com/office/drawing/2014/main" id="{FD1F26BC-068E-4CC2-BDF3-C72EB91865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5" t="31728" r="35290" b="32222"/>
          <a:stretch/>
        </p:blipFill>
        <p:spPr bwMode="auto">
          <a:xfrm>
            <a:off x="68580" y="2805285"/>
            <a:ext cx="480060" cy="3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FA3C474-4DF3-4486-9985-73136771BF7D}"/>
              </a:ext>
            </a:extLst>
          </p:cNvPr>
          <p:cNvSpPr/>
          <p:nvPr/>
        </p:nvSpPr>
        <p:spPr>
          <a:xfrm rot="20854722">
            <a:off x="630964" y="3400084"/>
            <a:ext cx="1985672" cy="725276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Ocean with David Attenborough</a:t>
            </a:r>
          </a:p>
          <a:p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Tarzan (1999)</a:t>
            </a:r>
          </a:p>
          <a:p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  <a:hlinkClick r:id="rId3"/>
              </a:rPr>
              <a:t>BBC Bitesize</a:t>
            </a:r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 (Link)</a:t>
            </a:r>
          </a:p>
          <a:p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  <a:hlinkClick r:id="rId4"/>
              </a:rPr>
              <a:t>National Geographic </a:t>
            </a:r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(link)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ACDC65-6C49-4C6C-A032-2E7D14E7579A}"/>
              </a:ext>
            </a:extLst>
          </p:cNvPr>
          <p:cNvSpPr/>
          <p:nvPr/>
        </p:nvSpPr>
        <p:spPr>
          <a:xfrm rot="600354">
            <a:off x="3977856" y="2824769"/>
            <a:ext cx="23389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Step inside…</a:t>
            </a:r>
            <a:endParaRPr lang="en-US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32" name="Picture 8" descr="Sora, by OverDrive Education ...">
            <a:extLst>
              <a:ext uri="{FF2B5EF4-FFF2-40B4-BE49-F238E27FC236}">
                <a16:creationId xmlns:a16="http://schemas.microsoft.com/office/drawing/2014/main" id="{8E355DFF-394B-4294-B00F-EA8ADEDC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5819119"/>
            <a:ext cx="3693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025F743-682A-4434-BEF2-E8F57F9A6D75}"/>
              </a:ext>
            </a:extLst>
          </p:cNvPr>
          <p:cNvSpPr txBox="1"/>
          <p:nvPr/>
        </p:nvSpPr>
        <p:spPr>
          <a:xfrm>
            <a:off x="68580" y="5819119"/>
            <a:ext cx="28035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Find me on SORA!</a:t>
            </a:r>
            <a:endParaRPr lang="en-GB" b="1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4EC4EC-E855-40EB-A33C-C701A162C129}"/>
              </a:ext>
            </a:extLst>
          </p:cNvPr>
          <p:cNvSpPr txBox="1"/>
          <p:nvPr/>
        </p:nvSpPr>
        <p:spPr>
          <a:xfrm>
            <a:off x="68580" y="8211466"/>
            <a:ext cx="6637019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⭐ </a:t>
            </a:r>
            <a:r>
              <a:rPr lang="en-GB" sz="1050" b="1" u="sng" dirty="0"/>
              <a:t>How to Get a Blue Peter Reading Badge: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Read at least 3 books of your choice – they can be fiction, non-fiction, poetry or even graphic novels!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Write about them – say what you liked, who your favourite characters were, or what you learned. (Just a few sentences is fine).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Send your form to Blue Peter – either by post or by uploading it to the BBC website (you’ll need a grown-up to help with this part).</a:t>
            </a:r>
            <a:br>
              <a:rPr lang="en-GB" sz="1050" dirty="0"/>
            </a:br>
            <a:r>
              <a:rPr lang="en-GB" sz="1050" dirty="0"/>
              <a:t>🔗 Apply online or find full instructions here: Blue Peter - </a:t>
            </a:r>
            <a:r>
              <a:rPr lang="en-GB" sz="1050" dirty="0">
                <a:hlinkClick r:id="rId6"/>
              </a:rPr>
              <a:t>https://www.bbc.co.uk/cbbc/findoutmore/blue-peter-apply-for-a-book-badge</a:t>
            </a:r>
            <a:endParaRPr lang="en-GB" sz="1050" dirty="0"/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Once your application is approved, your child will receive their very own </a:t>
            </a:r>
            <a:r>
              <a:rPr lang="en-GB" sz="1050" b="1" dirty="0"/>
              <a:t>Reading Badge</a:t>
            </a:r>
            <a:r>
              <a:rPr lang="en-GB" sz="1050" dirty="0"/>
              <a:t> in the post!</a:t>
            </a:r>
          </a:p>
        </p:txBody>
      </p:sp>
      <p:pic>
        <p:nvPicPr>
          <p:cNvPr id="1034" name="Picture 10" descr="The Blue Peter Book Badge designed by sir quentin blake.">
            <a:extLst>
              <a:ext uri="{FF2B5EF4-FFF2-40B4-BE49-F238E27FC236}">
                <a16:creationId xmlns:a16="http://schemas.microsoft.com/office/drawing/2014/main" id="{92103C35-ADC8-4ED2-87BE-07D1845A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7411634"/>
            <a:ext cx="1417320" cy="79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6,599 Past Stone Age Stock Photos ...">
            <a:extLst>
              <a:ext uri="{FF2B5EF4-FFF2-40B4-BE49-F238E27FC236}">
                <a16:creationId xmlns:a16="http://schemas.microsoft.com/office/drawing/2014/main" id="{4CE4443A-1E31-43F7-B31B-ACECC2CB5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53" y="4578863"/>
            <a:ext cx="1724044" cy="114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Stone Age Background Images, HD ...">
            <a:extLst>
              <a:ext uri="{FF2B5EF4-FFF2-40B4-BE49-F238E27FC236}">
                <a16:creationId xmlns:a16="http://schemas.microsoft.com/office/drawing/2014/main" id="{448A0556-DCAB-4EAA-AD44-D9157B11F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12" y="4585113"/>
            <a:ext cx="2037541" cy="114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51884A6-A3FD-46C7-9B00-771D8F1B7A8A}"/>
              </a:ext>
            </a:extLst>
          </p:cNvPr>
          <p:cNvSpPr txBox="1"/>
          <p:nvPr/>
        </p:nvSpPr>
        <p:spPr>
          <a:xfrm>
            <a:off x="4059936" y="4751392"/>
            <a:ext cx="2639649" cy="93871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Why not try…</a:t>
            </a:r>
          </a:p>
          <a:p>
            <a:pPr algn="ctr"/>
            <a:r>
              <a:rPr lang="en-GB" sz="1100" dirty="0">
                <a:solidFill>
                  <a:srgbClr val="00B050"/>
                </a:solidFill>
              </a:rPr>
              <a:t>Creating a rainforest layer model.</a:t>
            </a:r>
          </a:p>
          <a:p>
            <a:pPr algn="ctr"/>
            <a:r>
              <a:rPr lang="en-GB" sz="1100" dirty="0">
                <a:solidFill>
                  <a:srgbClr val="00B050"/>
                </a:solidFill>
              </a:rPr>
              <a:t>Designing a new Rainforest animal.</a:t>
            </a:r>
          </a:p>
          <a:p>
            <a:pPr algn="ctr"/>
            <a:r>
              <a:rPr lang="en-GB" sz="1100" dirty="0">
                <a:solidFill>
                  <a:srgbClr val="00B050"/>
                </a:solidFill>
              </a:rPr>
              <a:t>Draw or craft a river from source to mouth, labelling its key features.</a:t>
            </a:r>
            <a:endParaRPr lang="en-GB" sz="1100" b="1" u="sng" dirty="0">
              <a:solidFill>
                <a:srgbClr val="00B05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C609CD-2811-4ADB-B948-B0DD6C1F3E2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542" y="226077"/>
            <a:ext cx="2846235" cy="22736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5E7994-09CB-4A50-84B4-E4B5D90879F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643" y="6248830"/>
            <a:ext cx="1294673" cy="11144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50211B9-DF83-4CA7-8DF0-7ADFE93C996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50216" y="6248830"/>
            <a:ext cx="1417321" cy="114439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A396322-5561-44EF-A77D-86054076E5F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69672" y="6188451"/>
            <a:ext cx="1294673" cy="121375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591332F-E5D1-4549-800D-77C767BF3CC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17819" y="6252198"/>
            <a:ext cx="1401571" cy="11410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982B327-CC42-4D6E-AB9E-204763A18FF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776042">
            <a:off x="4407058" y="3325196"/>
            <a:ext cx="1024663" cy="103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89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346</TotalTime>
  <Words>308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Museo Sans Cyrl 700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Rowland</dc:creator>
  <cp:lastModifiedBy>Jack Rowland</cp:lastModifiedBy>
  <cp:revision>24</cp:revision>
  <cp:lastPrinted>2025-05-15T10:41:13Z</cp:lastPrinted>
  <dcterms:created xsi:type="dcterms:W3CDTF">2025-05-15T09:14:41Z</dcterms:created>
  <dcterms:modified xsi:type="dcterms:W3CDTF">2025-09-10T11:31:38Z</dcterms:modified>
</cp:coreProperties>
</file>