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31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576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737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8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04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810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407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759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720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0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55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140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78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hyperlink" Target="https://www.bbc.co.uk/cbbc/findoutmore/blue-peter-apply-for-a-book-badge" TargetMode="External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558CCA9-D362-420E-BFB3-375B8C45365A}"/>
              </a:ext>
            </a:extLst>
          </p:cNvPr>
          <p:cNvSpPr txBox="1"/>
          <p:nvPr/>
        </p:nvSpPr>
        <p:spPr>
          <a:xfrm>
            <a:off x="4059936" y="7484530"/>
            <a:ext cx="26396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/>
              <a:t>New tier 3 vocabulary!</a:t>
            </a:r>
            <a:endParaRPr lang="en-GB" b="1" u="sng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9959B-ADA6-48C6-BC47-841D17DA9FD8}"/>
              </a:ext>
            </a:extLst>
          </p:cNvPr>
          <p:cNvSpPr txBox="1"/>
          <p:nvPr/>
        </p:nvSpPr>
        <p:spPr>
          <a:xfrm>
            <a:off x="4114800" y="7477718"/>
            <a:ext cx="2584785" cy="738664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en-GB" sz="1050" dirty="0">
              <a:solidFill>
                <a:srgbClr val="7030A0"/>
              </a:solidFill>
            </a:endParaRPr>
          </a:p>
          <a:p>
            <a:endParaRPr lang="en-GB" sz="1050" dirty="0">
              <a:solidFill>
                <a:srgbClr val="7030A0"/>
              </a:solidFill>
            </a:endParaRPr>
          </a:p>
          <a:p>
            <a:pPr algn="ctr"/>
            <a:r>
              <a:rPr lang="en-GB" sz="1050" dirty="0">
                <a:solidFill>
                  <a:srgbClr val="7030A0"/>
                </a:solidFill>
              </a:rPr>
              <a:t>Canopy, understory, foliage, vegetation, ecosystem, habitat, biodiversity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1CE3C5-8AC8-4C5E-ADC0-AB77D47BE995}"/>
              </a:ext>
            </a:extLst>
          </p:cNvPr>
          <p:cNvSpPr txBox="1"/>
          <p:nvPr/>
        </p:nvSpPr>
        <p:spPr>
          <a:xfrm>
            <a:off x="68580" y="76200"/>
            <a:ext cx="3284220" cy="2585323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3BF71F-B892-4B96-AE9D-66A06649AC19}"/>
              </a:ext>
            </a:extLst>
          </p:cNvPr>
          <p:cNvSpPr txBox="1"/>
          <p:nvPr/>
        </p:nvSpPr>
        <p:spPr>
          <a:xfrm>
            <a:off x="3505200" y="76200"/>
            <a:ext cx="3284220" cy="2492990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300" dirty="0"/>
              <a:t>This page is a bank of ideas and resources to help you and your child get a head start before we begin our new topic, </a:t>
            </a:r>
            <a:r>
              <a:rPr lang="en-GB" sz="1300" i="1" dirty="0"/>
              <a:t>Survival </a:t>
            </a:r>
            <a:r>
              <a:rPr lang="en-GB" sz="1300" dirty="0"/>
              <a:t>in Autumn 2.</a:t>
            </a:r>
          </a:p>
          <a:p>
            <a:pPr algn="ctr"/>
            <a:endParaRPr lang="en-GB" sz="1300" dirty="0"/>
          </a:p>
          <a:p>
            <a:pPr algn="ctr"/>
            <a:r>
              <a:rPr lang="en-GB" sz="1300" dirty="0"/>
              <a:t>From simple activities and interesting reads to places you could visit or things to watch together, these suggestions are designed to spark curiosity and excitement. It’s a great way to ease into the topic and start making connections at home before we dive in at school. Have fun exploring!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8BD4EB-BBB1-4C1A-A801-9428AFBC630F}"/>
              </a:ext>
            </a:extLst>
          </p:cNvPr>
          <p:cNvSpPr/>
          <p:nvPr/>
        </p:nvSpPr>
        <p:spPr>
          <a:xfrm rot="20953405">
            <a:off x="58935" y="2843861"/>
            <a:ext cx="29931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Things to watch!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FA3C474-4DF3-4486-9985-73136771BF7D}"/>
              </a:ext>
            </a:extLst>
          </p:cNvPr>
          <p:cNvSpPr/>
          <p:nvPr/>
        </p:nvSpPr>
        <p:spPr>
          <a:xfrm rot="20854722">
            <a:off x="630964" y="3400084"/>
            <a:ext cx="1985672" cy="725276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</a:rPr>
              <a:t>The Jungle Book (Animated)</a:t>
            </a:r>
          </a:p>
          <a:p>
            <a:pPr algn="ctr"/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</a:rPr>
              <a:t>Planet Earth II: Jungles</a:t>
            </a:r>
          </a:p>
          <a:p>
            <a:pPr algn="ctr"/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</a:rPr>
              <a:t>Bear Grylls: Survival School</a:t>
            </a:r>
          </a:p>
          <a:p>
            <a:pPr algn="ctr"/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</a:rPr>
              <a:t>Moana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ACDC65-6C49-4C6C-A032-2E7D14E7579A}"/>
              </a:ext>
            </a:extLst>
          </p:cNvPr>
          <p:cNvSpPr/>
          <p:nvPr/>
        </p:nvSpPr>
        <p:spPr>
          <a:xfrm rot="600354">
            <a:off x="3893218" y="2824769"/>
            <a:ext cx="25081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Why not try…</a:t>
            </a:r>
            <a:endParaRPr lang="en-US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032" name="Picture 8" descr="Sora, by OverDrive Education ...">
            <a:extLst>
              <a:ext uri="{FF2B5EF4-FFF2-40B4-BE49-F238E27FC236}">
                <a16:creationId xmlns:a16="http://schemas.microsoft.com/office/drawing/2014/main" id="{8E355DFF-394B-4294-B00F-EA8ADEDCA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731" y="5819119"/>
            <a:ext cx="369332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6025F743-682A-4434-BEF2-E8F57F9A6D75}"/>
              </a:ext>
            </a:extLst>
          </p:cNvPr>
          <p:cNvSpPr txBox="1"/>
          <p:nvPr/>
        </p:nvSpPr>
        <p:spPr>
          <a:xfrm>
            <a:off x="68580" y="5819119"/>
            <a:ext cx="28035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/>
              <a:t>Find me on SORA!</a:t>
            </a:r>
            <a:endParaRPr lang="en-GB" b="1" u="sng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44EC4EC-E855-40EB-A33C-C701A162C129}"/>
              </a:ext>
            </a:extLst>
          </p:cNvPr>
          <p:cNvSpPr txBox="1"/>
          <p:nvPr/>
        </p:nvSpPr>
        <p:spPr>
          <a:xfrm>
            <a:off x="68580" y="8211466"/>
            <a:ext cx="6637019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⭐ </a:t>
            </a:r>
            <a:r>
              <a:rPr lang="en-GB" sz="1050" b="1" u="sng" dirty="0"/>
              <a:t>How to Get a Blue Peter Reading Badge: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Read at least 3 books of your choice – they can be fiction, non-fiction, poetry or even graphic novels!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Write about them – say what you liked, who your favourite characters were, or what you learned. (Just a few sentences is fine).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Send your form to Blue Peter – either by post or by uploading it to the BBC website (you’ll need a grown-up to help with this part).</a:t>
            </a:r>
            <a:br>
              <a:rPr lang="en-GB" sz="1050" dirty="0"/>
            </a:br>
            <a:r>
              <a:rPr lang="en-GB" sz="1050" dirty="0"/>
              <a:t>🔗 Apply online or find full instructions here: Blue Peter - </a:t>
            </a:r>
            <a:r>
              <a:rPr lang="en-GB" sz="1050" dirty="0">
                <a:hlinkClick r:id="rId3"/>
              </a:rPr>
              <a:t>https://www.bbc.co.uk/cbbc/findoutmore/blue-peter-apply-for-a-book-badge</a:t>
            </a:r>
            <a:endParaRPr lang="en-GB" sz="1050" dirty="0"/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Once your application is approved, your child will receive their very own </a:t>
            </a:r>
            <a:r>
              <a:rPr lang="en-GB" sz="1050" b="1" dirty="0"/>
              <a:t>Reading Badge</a:t>
            </a:r>
            <a:r>
              <a:rPr lang="en-GB" sz="1050" dirty="0"/>
              <a:t> in the post!</a:t>
            </a:r>
          </a:p>
        </p:txBody>
      </p:sp>
      <p:pic>
        <p:nvPicPr>
          <p:cNvPr id="1034" name="Picture 10" descr="The Blue Peter Book Badge designed by sir quentin blake.">
            <a:extLst>
              <a:ext uri="{FF2B5EF4-FFF2-40B4-BE49-F238E27FC236}">
                <a16:creationId xmlns:a16="http://schemas.microsoft.com/office/drawing/2014/main" id="{92103C35-ADC8-4ED2-87BE-07D1845A2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" y="7411634"/>
            <a:ext cx="1417320" cy="79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51884A6-A3FD-46C7-9B00-771D8F1B7A8A}"/>
              </a:ext>
            </a:extLst>
          </p:cNvPr>
          <p:cNvSpPr txBox="1"/>
          <p:nvPr/>
        </p:nvSpPr>
        <p:spPr>
          <a:xfrm>
            <a:off x="4059936" y="4751392"/>
            <a:ext cx="2639649" cy="938719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/>
              <a:t>Why not try…</a:t>
            </a:r>
          </a:p>
          <a:p>
            <a:pPr algn="ctr"/>
            <a:r>
              <a:rPr lang="en-GB" sz="1100" dirty="0">
                <a:solidFill>
                  <a:srgbClr val="7030A0"/>
                </a:solidFill>
              </a:rPr>
              <a:t>Making a jungle landscape</a:t>
            </a:r>
          </a:p>
          <a:p>
            <a:pPr algn="ctr"/>
            <a:r>
              <a:rPr lang="en-GB" sz="1100" dirty="0">
                <a:solidFill>
                  <a:srgbClr val="7030A0"/>
                </a:solidFill>
              </a:rPr>
              <a:t>Create your own jungle creature</a:t>
            </a:r>
          </a:p>
          <a:p>
            <a:pPr algn="ctr"/>
            <a:r>
              <a:rPr lang="en-GB" sz="1100" dirty="0">
                <a:solidFill>
                  <a:srgbClr val="7030A0"/>
                </a:solidFill>
              </a:rPr>
              <a:t>Create a fact file about how this animal would survive in the wild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DBCDF5-1FE5-494A-9348-D6A3A77C13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868" y="239961"/>
            <a:ext cx="2819434" cy="21477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D9A2DCB-7BCA-4440-A0E8-08A1127E78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601926">
            <a:off x="4211257" y="3352955"/>
            <a:ext cx="1213980" cy="12139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FF860D9-7DF4-4CC2-BB96-8D7CFE2CBF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3696" y="6222464"/>
            <a:ext cx="1371802" cy="113715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197FD39-7B1A-46B7-B49F-AE989AE62A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00406" y="6215324"/>
            <a:ext cx="1618245" cy="119631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C0E59E2-7617-4123-8F43-608FA89E01A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11417" y="6066276"/>
            <a:ext cx="1595649" cy="131053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34AE50D-3DEC-4B25-8E6A-D5266227D9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10801" y="6109095"/>
            <a:ext cx="1487597" cy="1227716"/>
          </a:xfrm>
          <a:prstGeom prst="rect">
            <a:avLst/>
          </a:prstGeom>
        </p:spPr>
      </p:pic>
      <p:pic>
        <p:nvPicPr>
          <p:cNvPr id="36" name="Picture 2" descr="What is Disney Plus? Safety guide for ...">
            <a:extLst>
              <a:ext uri="{FF2B5EF4-FFF2-40B4-BE49-F238E27FC236}">
                <a16:creationId xmlns:a16="http://schemas.microsoft.com/office/drawing/2014/main" id="{21489E5B-33E0-4D41-93F3-47B80A6D4A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45" t="31728" r="35290" b="32222"/>
          <a:stretch/>
        </p:blipFill>
        <p:spPr bwMode="auto">
          <a:xfrm>
            <a:off x="68580" y="2805285"/>
            <a:ext cx="480060" cy="32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Tropical Jungle – affordable wall mural ...">
            <a:extLst>
              <a:ext uri="{FF2B5EF4-FFF2-40B4-BE49-F238E27FC236}">
                <a16:creationId xmlns:a16="http://schemas.microsoft.com/office/drawing/2014/main" id="{9B50E951-F31B-4679-916B-5206461B1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02" y="4666339"/>
            <a:ext cx="1654151" cy="1100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magical jungle adventures">
            <a:extLst>
              <a:ext uri="{FF2B5EF4-FFF2-40B4-BE49-F238E27FC236}">
                <a16:creationId xmlns:a16="http://schemas.microsoft.com/office/drawing/2014/main" id="{F39F02C0-8457-4483-828D-930B75CD0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731" y="4672599"/>
            <a:ext cx="1785040" cy="1112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89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371</TotalTime>
  <Words>294</Words>
  <Application>Microsoft Office PowerPoint</Application>
  <PresentationFormat>A4 Paper (210x297 mm)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Museo Sans Cyrl 700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Rowland</dc:creator>
  <cp:lastModifiedBy>Jack Rowland</cp:lastModifiedBy>
  <cp:revision>29</cp:revision>
  <cp:lastPrinted>2025-05-15T10:41:13Z</cp:lastPrinted>
  <dcterms:created xsi:type="dcterms:W3CDTF">2025-05-15T09:14:41Z</dcterms:created>
  <dcterms:modified xsi:type="dcterms:W3CDTF">2025-10-23T10:32:43Z</dcterms:modified>
</cp:coreProperties>
</file>