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hyperlink" Target="https://www.bbc.co.uk/cbbc/findoutmore/blue-peter-apply-for-a-book-badge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738664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sz="1050" dirty="0"/>
          </a:p>
          <a:p>
            <a:pPr algn="ctr"/>
            <a:endParaRPr lang="en-GB" sz="1050" dirty="0"/>
          </a:p>
          <a:p>
            <a:pPr algn="ctr"/>
            <a:r>
              <a:rPr lang="en-GB" sz="1050" dirty="0">
                <a:solidFill>
                  <a:srgbClr val="00B050"/>
                </a:solidFill>
              </a:rPr>
              <a:t>Orbit, trajectory, gravity, celestial, propulsion, module, craft, launch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A Journey into Space </a:t>
            </a:r>
            <a:r>
              <a:rPr lang="en-GB" sz="1300" dirty="0"/>
              <a:t>in Autumn 2.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30964" y="3400084"/>
            <a:ext cx="1985672" cy="72527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The Planets (BBC, narrated by Brian Cox)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Wall-E (Disney Pixar)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Our Solar System (National Geographic Kids, YouTube)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893218" y="2824769"/>
            <a:ext cx="25081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Why not try…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3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93871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b="1" dirty="0"/>
              <a:t>Create a model of the solar system</a:t>
            </a:r>
          </a:p>
          <a:p>
            <a:pPr algn="ctr"/>
            <a:r>
              <a:rPr lang="en-GB" sz="1100" b="1" dirty="0"/>
              <a:t>Design and explore a new planet</a:t>
            </a:r>
          </a:p>
          <a:p>
            <a:pPr algn="ctr"/>
            <a:r>
              <a:rPr lang="en-GB" sz="1100" b="1" dirty="0"/>
              <a:t>Create a fact file for your new planet</a:t>
            </a:r>
          </a:p>
          <a:p>
            <a:pPr algn="ctr"/>
            <a:r>
              <a:rPr lang="en-GB" sz="1100" b="1" dirty="0"/>
              <a:t>Create your own rocket ship!</a:t>
            </a:r>
          </a:p>
        </p:txBody>
      </p:sp>
      <p:pic>
        <p:nvPicPr>
          <p:cNvPr id="24" name="Picture 23" descr="Hidden Figures: The True Story of Four Black Women and the Space Race :  Shetterly, Margot Lee, Freeman, Laura: Amazon.co.uk: Books">
            <a:extLst>
              <a:ext uri="{FF2B5EF4-FFF2-40B4-BE49-F238E27FC236}">
                <a16:creationId xmlns:a16="http://schemas.microsoft.com/office/drawing/2014/main" id="{BD63C2F6-C559-48A8-8275-BF667A3C2CE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9" y="4556734"/>
            <a:ext cx="958723" cy="119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CF837A-99EB-4615-86BA-8F9E784E55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66973">
            <a:off x="4293106" y="3289600"/>
            <a:ext cx="1217979" cy="12233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329C26-ED12-4273-ADF4-F10750C0E1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67" y="6213498"/>
            <a:ext cx="1546778" cy="11564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0AAD3EB-FD20-455F-93A7-6558F15E12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6190" y="6243881"/>
            <a:ext cx="1509912" cy="13945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3E63F38-1FCF-4C9D-8415-A8F88FC859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2175" y="6213498"/>
            <a:ext cx="1328314" cy="1156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69C924B-153C-4E3B-964A-7EF8A61102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47310" y="6166021"/>
            <a:ext cx="1328315" cy="1261228"/>
          </a:xfrm>
          <a:prstGeom prst="rect">
            <a:avLst/>
          </a:prstGeom>
        </p:spPr>
      </p:pic>
      <p:pic>
        <p:nvPicPr>
          <p:cNvPr id="27" name="Picture 2" descr="BBC iPlayer">
            <a:extLst>
              <a:ext uri="{FF2B5EF4-FFF2-40B4-BE49-F238E27FC236}">
                <a16:creationId xmlns:a16="http://schemas.microsoft.com/office/drawing/2014/main" id="{552116ED-FF3D-47C5-AB55-7E9185270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1" y="2723881"/>
            <a:ext cx="445653" cy="44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lar system guide - Discover the order ...">
            <a:extLst>
              <a:ext uri="{FF2B5EF4-FFF2-40B4-BE49-F238E27FC236}">
                <a16:creationId xmlns:a16="http://schemas.microsoft.com/office/drawing/2014/main" id="{387DCC09-10B3-485A-BAFE-2C47D05AF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412" y="4586805"/>
            <a:ext cx="2020768" cy="113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35FFF0-C48E-40A1-8350-0D93BA1F4B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9978" y="106702"/>
            <a:ext cx="2158806" cy="252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312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26</cp:revision>
  <cp:lastPrinted>2025-05-15T10:41:13Z</cp:lastPrinted>
  <dcterms:created xsi:type="dcterms:W3CDTF">2025-05-15T09:14:41Z</dcterms:created>
  <dcterms:modified xsi:type="dcterms:W3CDTF">2025-10-23T10:19:35Z</dcterms:modified>
</cp:coreProperties>
</file>