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png"/><Relationship Id="rId3" Type="http://schemas.openxmlformats.org/officeDocument/2006/relationships/hyperlink" Target="https://www.bbc.co.uk/bitesize/articles/zd9cxyc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image" Target="../media/image1.jpe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cbbc/findoutmore/blue-peter-apply-for-a-book-badge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2.jpe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hyperlink" Target="https://www.natgeokids.com/uk/discover/geography/physical-geography/volcano-facts/" TargetMode="Externa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800219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From Stones to Steel </a:t>
            </a:r>
            <a:r>
              <a:rPr lang="en-GB" sz="1300" dirty="0"/>
              <a:t>in Autumn 1.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pic>
        <p:nvPicPr>
          <p:cNvPr id="1026" name="Picture 2" descr="What is Disney Plus? Safety guide for ...">
            <a:extLst>
              <a:ext uri="{FF2B5EF4-FFF2-40B4-BE49-F238E27FC236}">
                <a16:creationId xmlns:a16="http://schemas.microsoft.com/office/drawing/2014/main" id="{FD1F26BC-068E-4CC2-BDF3-C72EB91865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5" t="31728" r="35290" b="32222"/>
          <a:stretch/>
        </p:blipFill>
        <p:spPr bwMode="auto">
          <a:xfrm>
            <a:off x="68580" y="2805285"/>
            <a:ext cx="480060" cy="3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51366" y="3397863"/>
            <a:ext cx="1985672" cy="914973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  <a:latin typeface="Museo Sans Cyrl 700" panose="02000000000000000000" pitchFamily="50" charset="0"/>
              </a:rPr>
              <a:t>Brother Bear (2003)</a:t>
            </a:r>
          </a:p>
          <a:p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3"/>
              </a:rPr>
              <a:t>BBC Bitesize 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(link)</a:t>
            </a:r>
          </a:p>
          <a:p>
            <a:r>
              <a:rPr lang="en-GB" sz="1050" dirty="0">
                <a:solidFill>
                  <a:schemeClr val="tx1"/>
                </a:solidFill>
                <a:latin typeface="Museo Sans Cyrl 700" panose="02000000000000000000" pitchFamily="50" charset="0"/>
              </a:rPr>
              <a:t>Frozen (2013)</a:t>
            </a:r>
          </a:p>
          <a:p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  <a:hlinkClick r:id="rId4"/>
              </a:rPr>
              <a:t>National Geographic</a:t>
            </a:r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 (link)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977856" y="2824769"/>
            <a:ext cx="2338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Step inside…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6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CC0940F-955B-4B3B-A429-2DD93B5345A8}"/>
              </a:ext>
            </a:extLst>
          </p:cNvPr>
          <p:cNvSpPr txBox="1"/>
          <p:nvPr/>
        </p:nvSpPr>
        <p:spPr>
          <a:xfrm>
            <a:off x="4126706" y="7739328"/>
            <a:ext cx="257287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solidFill>
                  <a:srgbClr val="00B0F0"/>
                </a:solidFill>
              </a:rPr>
              <a:t>Island, glacier, geyser, tectonic plates, volcanic, lava field, eruption, volcano, active, dormant, extinct.</a:t>
            </a:r>
            <a:endParaRPr lang="en-GB" sz="1000" dirty="0">
              <a:solidFill>
                <a:srgbClr val="00B0F0"/>
              </a:solidFill>
              <a:latin typeface="Museo Sans Cyrl 700" panose="02000000000000000000" pitchFamily="50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78483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Making your own paper mâché volcano.</a:t>
            </a: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Create a colourful Northern Lights image.</a:t>
            </a:r>
          </a:p>
          <a:p>
            <a:pPr algn="ctr"/>
            <a:r>
              <a:rPr lang="en-GB" sz="1200" dirty="0">
                <a:solidFill>
                  <a:srgbClr val="00B0F0"/>
                </a:solidFill>
              </a:rPr>
              <a:t>Researching a recent volcano eruption.</a:t>
            </a:r>
          </a:p>
        </p:txBody>
      </p:sp>
      <p:pic>
        <p:nvPicPr>
          <p:cNvPr id="2" name="Picture 2" descr="TIME for Kids | What Are Volcanoes?">
            <a:extLst>
              <a:ext uri="{FF2B5EF4-FFF2-40B4-BE49-F238E27FC236}">
                <a16:creationId xmlns:a16="http://schemas.microsoft.com/office/drawing/2014/main" id="{2B5BC614-437F-499B-ABDF-78FD21169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4575839"/>
            <a:ext cx="1612651" cy="107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celand | History, Maps, Flag ...">
            <a:extLst>
              <a:ext uri="{FF2B5EF4-FFF2-40B4-BE49-F238E27FC236}">
                <a16:creationId xmlns:a16="http://schemas.microsoft.com/office/drawing/2014/main" id="{CFD07B19-39D6-4125-8E7E-0151E3741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15" y="4576431"/>
            <a:ext cx="1612652" cy="107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52AE06-AB62-4370-A181-89EAF274A3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8415" y="6196297"/>
            <a:ext cx="1214150" cy="11003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60366E-6C47-4F98-97E0-A5B420E9FD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70337" y="6187968"/>
            <a:ext cx="1174166" cy="114909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5D93F05-09F3-4243-BAB0-6278951AB23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74322" y="6220281"/>
            <a:ext cx="1170519" cy="11434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CF3A6F-AF07-4D11-B2B4-9140294F2F3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14800" y="6200212"/>
            <a:ext cx="1204500" cy="12269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FE5E628-96E9-4C76-B897-8722398DB0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89258" y="6220280"/>
            <a:ext cx="1051211" cy="10763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42DA24-DF9B-4DEB-8BBF-7F8A5DF9C38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7261" y="285254"/>
            <a:ext cx="2967612" cy="21689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AE7A20-C6E5-4C35-BD1E-A7015EA37DE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687771">
            <a:off x="4252350" y="3296798"/>
            <a:ext cx="1176425" cy="119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307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24</cp:revision>
  <cp:lastPrinted>2025-05-15T10:41:13Z</cp:lastPrinted>
  <dcterms:created xsi:type="dcterms:W3CDTF">2025-05-15T09:14:41Z</dcterms:created>
  <dcterms:modified xsi:type="dcterms:W3CDTF">2025-09-10T11:30:03Z</dcterms:modified>
</cp:coreProperties>
</file>